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Krona One"/>
      <p:regular r:id="rId20"/>
    </p:embeddedFont>
    <p:embeddedFont>
      <p:font typeface="Berkshire Swash"/>
      <p:regular r:id="rId21"/>
    </p:embeddedFont>
    <p:embeddedFont>
      <p:font typeface="Bebas Neue"/>
      <p:regular r:id="rId22"/>
    </p:embeddedFont>
    <p:embeddedFont>
      <p:font typeface="Niramit"/>
      <p:regular r:id="rId23"/>
      <p:bold r:id="rId24"/>
      <p:italic r:id="rId25"/>
      <p:boldItalic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ronaOne-regular.fntdata"/><Relationship Id="rId22" Type="http://schemas.openxmlformats.org/officeDocument/2006/relationships/font" Target="fonts/BebasNeue-regular.fntdata"/><Relationship Id="rId21" Type="http://schemas.openxmlformats.org/officeDocument/2006/relationships/font" Target="fonts/BerkshireSwash-regular.fntdata"/><Relationship Id="rId24" Type="http://schemas.openxmlformats.org/officeDocument/2006/relationships/font" Target="fonts/Niramit-bold.fntdata"/><Relationship Id="rId23" Type="http://schemas.openxmlformats.org/officeDocument/2006/relationships/font" Target="fonts/Nirami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iramit-boldItalic.fntdata"/><Relationship Id="rId25" Type="http://schemas.openxmlformats.org/officeDocument/2006/relationships/font" Target="fonts/Niramit-italic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b610445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b610445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97acce819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97acce81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97acce81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97acce81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97acce81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97acce81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d46dd1d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d46dd1d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f6155f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f6155f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d46dd1d67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d46dd1d67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d9256fe6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d9256fe6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97acce81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97acce81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97acce8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97acce8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97acce819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97acce819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4003" t="4003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057325" y="911225"/>
            <a:ext cx="5706000" cy="26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57325" y="3658075"/>
            <a:ext cx="6128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5758" l="0" r="5758" t="0"/>
          <a:stretch/>
        </p:blipFill>
        <p:spPr>
          <a:xfrm flipH="1" rot="10800000">
            <a:off x="78" y="2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057325" y="1706075"/>
            <a:ext cx="6527700" cy="12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057325" y="2996375"/>
            <a:ext cx="6527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1322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subTitle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subTitle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subTitle"/>
          </p:nvPr>
        </p:nvSpPr>
        <p:spPr>
          <a:xfrm>
            <a:off x="3419250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5" type="title"/>
          </p:nvPr>
        </p:nvSpPr>
        <p:spPr>
          <a:xfrm>
            <a:off x="1415375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6" type="title"/>
          </p:nvPr>
        </p:nvSpPr>
        <p:spPr>
          <a:xfrm>
            <a:off x="4121400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7" type="title"/>
          </p:nvPr>
        </p:nvSpPr>
        <p:spPr>
          <a:xfrm>
            <a:off x="1415375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8" type="title"/>
          </p:nvPr>
        </p:nvSpPr>
        <p:spPr>
          <a:xfrm>
            <a:off x="4121400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9" type="subTitle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3" type="subTitle"/>
          </p:nvPr>
        </p:nvSpPr>
        <p:spPr>
          <a:xfrm>
            <a:off x="6125275" y="21566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4" type="title"/>
          </p:nvPr>
        </p:nvSpPr>
        <p:spPr>
          <a:xfrm>
            <a:off x="6827425" y="3140675"/>
            <a:ext cx="9012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5" type="title"/>
          </p:nvPr>
        </p:nvSpPr>
        <p:spPr>
          <a:xfrm>
            <a:off x="6827425" y="1217275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16" type="subTitle"/>
          </p:nvPr>
        </p:nvSpPr>
        <p:spPr>
          <a:xfrm>
            <a:off x="71322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7" type="subTitle"/>
          </p:nvPr>
        </p:nvSpPr>
        <p:spPr>
          <a:xfrm>
            <a:off x="713225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8" type="subTitle"/>
          </p:nvPr>
        </p:nvSpPr>
        <p:spPr>
          <a:xfrm>
            <a:off x="3419250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9" type="subTitle"/>
          </p:nvPr>
        </p:nvSpPr>
        <p:spPr>
          <a:xfrm>
            <a:off x="3419250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20" type="subTitle"/>
          </p:nvPr>
        </p:nvSpPr>
        <p:spPr>
          <a:xfrm>
            <a:off x="6125275" y="37133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1" type="subTitle"/>
          </p:nvPr>
        </p:nvSpPr>
        <p:spPr>
          <a:xfrm>
            <a:off x="6125275" y="1834075"/>
            <a:ext cx="2305500" cy="4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75" name="Google Shape;75;p13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1057400" y="3154313"/>
            <a:ext cx="6017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057325" y="1457274"/>
            <a:ext cx="6017400" cy="169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83" name="Google Shape;83;p15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87" name="Google Shape;87;p1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4046950" y="1413050"/>
            <a:ext cx="3873000" cy="13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046950" y="2789650"/>
            <a:ext cx="3873000" cy="9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/>
          <p:nvPr>
            <p:ph idx="2" type="pic"/>
          </p:nvPr>
        </p:nvSpPr>
        <p:spPr>
          <a:xfrm>
            <a:off x="1133525" y="965850"/>
            <a:ext cx="2684700" cy="321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972650" y="2536538"/>
            <a:ext cx="2935800" cy="5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972650" y="3110363"/>
            <a:ext cx="29358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20000" y="1215750"/>
            <a:ext cx="77040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057325" y="2714475"/>
            <a:ext cx="50193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57325" y="1040425"/>
            <a:ext cx="20721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057325" y="3485350"/>
            <a:ext cx="5019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720000" y="1066225"/>
            <a:ext cx="77040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10" name="Google Shape;110;p21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720000" y="1215750"/>
            <a:ext cx="4053000" cy="25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500"/>
              <a:buFont typeface="Barlow"/>
              <a:buAutoNum type="arabicPeriod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/>
        </p:txBody>
      </p:sp>
      <p:cxnSp>
        <p:nvCxnSpPr>
          <p:cNvPr id="115" name="Google Shape;115;p22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720000" y="1215750"/>
            <a:ext cx="7704000" cy="22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120" name="Google Shape;120;p23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2754300" y="151260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2" type="subTitle"/>
          </p:nvPr>
        </p:nvSpPr>
        <p:spPr>
          <a:xfrm>
            <a:off x="3289825" y="271765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3" type="subTitle"/>
          </p:nvPr>
        </p:nvSpPr>
        <p:spPr>
          <a:xfrm>
            <a:off x="3922175" y="3922700"/>
            <a:ext cx="37860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4" type="subTitle"/>
          </p:nvPr>
        </p:nvSpPr>
        <p:spPr>
          <a:xfrm>
            <a:off x="2754309" y="121862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5" type="subTitle"/>
          </p:nvPr>
        </p:nvSpPr>
        <p:spPr>
          <a:xfrm>
            <a:off x="3289828" y="242367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6" type="subTitle"/>
          </p:nvPr>
        </p:nvSpPr>
        <p:spPr>
          <a:xfrm>
            <a:off x="3922177" y="3628725"/>
            <a:ext cx="37860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0" name="Google Shape;130;p24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720075" y="2854475"/>
            <a:ext cx="23352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subTitle"/>
          </p:nvPr>
        </p:nvSpPr>
        <p:spPr>
          <a:xfrm>
            <a:off x="340449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3" type="subTitle"/>
          </p:nvPr>
        </p:nvSpPr>
        <p:spPr>
          <a:xfrm>
            <a:off x="608891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720075" y="2101775"/>
            <a:ext cx="23352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5" type="subTitle"/>
          </p:nvPr>
        </p:nvSpPr>
        <p:spPr>
          <a:xfrm>
            <a:off x="3404492" y="2101778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6088912" y="2101776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Berkshire Swash"/>
              <a:buNone/>
              <a:defRPr sz="2000">
                <a:latin typeface="Berkshire Swash"/>
                <a:ea typeface="Berkshire Swash"/>
                <a:cs typeface="Berkshire Swash"/>
                <a:sym typeface="Berkshire Swash"/>
              </a:defRPr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 rot="10800000">
            <a:off x="-3000" y="7313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2075575" y="1316050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2" type="subTitle"/>
          </p:nvPr>
        </p:nvSpPr>
        <p:spPr>
          <a:xfrm>
            <a:off x="2075575" y="2536513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3" type="subTitle"/>
          </p:nvPr>
        </p:nvSpPr>
        <p:spPr>
          <a:xfrm>
            <a:off x="2075575" y="3756975"/>
            <a:ext cx="57255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4" type="subTitle"/>
          </p:nvPr>
        </p:nvSpPr>
        <p:spPr>
          <a:xfrm>
            <a:off x="2075575" y="1080250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5" type="subTitle"/>
          </p:nvPr>
        </p:nvSpPr>
        <p:spPr>
          <a:xfrm>
            <a:off x="2075575" y="2278263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6" type="subTitle"/>
          </p:nvPr>
        </p:nvSpPr>
        <p:spPr>
          <a:xfrm>
            <a:off x="2075575" y="3476275"/>
            <a:ext cx="572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50" name="Google Shape;150;p2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b="12049" l="0" r="12049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778475" y="2410475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subTitle"/>
          </p:nvPr>
        </p:nvSpPr>
        <p:spPr>
          <a:xfrm>
            <a:off x="2714875" y="3373950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3" type="subTitle"/>
          </p:nvPr>
        </p:nvSpPr>
        <p:spPr>
          <a:xfrm>
            <a:off x="4651104" y="2410585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4" type="subTitle"/>
          </p:nvPr>
        </p:nvSpPr>
        <p:spPr>
          <a:xfrm>
            <a:off x="6587425" y="3374060"/>
            <a:ext cx="17781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5" type="subTitle"/>
          </p:nvPr>
        </p:nvSpPr>
        <p:spPr>
          <a:xfrm>
            <a:off x="778475" y="2028075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6" type="subTitle"/>
          </p:nvPr>
        </p:nvSpPr>
        <p:spPr>
          <a:xfrm>
            <a:off x="2714874" y="2991550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7" type="subTitle"/>
          </p:nvPr>
        </p:nvSpPr>
        <p:spPr>
          <a:xfrm>
            <a:off x="4651112" y="2028075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8" type="subTitle"/>
          </p:nvPr>
        </p:nvSpPr>
        <p:spPr>
          <a:xfrm>
            <a:off x="6587425" y="2991550"/>
            <a:ext cx="17781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2" name="Google Shape;162;p2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1033985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subTitle"/>
          </p:nvPr>
        </p:nvSpPr>
        <p:spPr>
          <a:xfrm>
            <a:off x="3561333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3" type="subTitle"/>
          </p:nvPr>
        </p:nvSpPr>
        <p:spPr>
          <a:xfrm>
            <a:off x="1033985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4" type="subTitle"/>
          </p:nvPr>
        </p:nvSpPr>
        <p:spPr>
          <a:xfrm>
            <a:off x="3561333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5" type="subTitle"/>
          </p:nvPr>
        </p:nvSpPr>
        <p:spPr>
          <a:xfrm>
            <a:off x="6088681" y="1975804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6" type="subTitle"/>
          </p:nvPr>
        </p:nvSpPr>
        <p:spPr>
          <a:xfrm>
            <a:off x="6088681" y="3406026"/>
            <a:ext cx="20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7" type="subTitle"/>
          </p:nvPr>
        </p:nvSpPr>
        <p:spPr>
          <a:xfrm>
            <a:off x="1032450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8" type="subTitle"/>
          </p:nvPr>
        </p:nvSpPr>
        <p:spPr>
          <a:xfrm>
            <a:off x="3559798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9" type="subTitle"/>
          </p:nvPr>
        </p:nvSpPr>
        <p:spPr>
          <a:xfrm>
            <a:off x="6087146" y="1559575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3" type="subTitle"/>
          </p:nvPr>
        </p:nvSpPr>
        <p:spPr>
          <a:xfrm>
            <a:off x="1032450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14" type="subTitle"/>
          </p:nvPr>
        </p:nvSpPr>
        <p:spPr>
          <a:xfrm>
            <a:off x="3559798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15" type="subTitle"/>
          </p:nvPr>
        </p:nvSpPr>
        <p:spPr>
          <a:xfrm>
            <a:off x="6087146" y="2989602"/>
            <a:ext cx="202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78" name="Google Shape;178;p28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2">
            <a:alphaModFix/>
          </a:blip>
          <a:srcRect b="14559" l="14559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hasCustomPrompt="1" type="title"/>
          </p:nvPr>
        </p:nvSpPr>
        <p:spPr>
          <a:xfrm>
            <a:off x="1057325" y="715625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1057325" y="1299195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hasCustomPrompt="1" idx="2" type="title"/>
          </p:nvPr>
        </p:nvSpPr>
        <p:spPr>
          <a:xfrm>
            <a:off x="1057325" y="2128977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9"/>
          <p:cNvSpPr txBox="1"/>
          <p:nvPr>
            <p:ph idx="3" type="subTitle"/>
          </p:nvPr>
        </p:nvSpPr>
        <p:spPr>
          <a:xfrm>
            <a:off x="1057325" y="2712547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hasCustomPrompt="1" idx="4" type="title"/>
          </p:nvPr>
        </p:nvSpPr>
        <p:spPr>
          <a:xfrm>
            <a:off x="1057325" y="3542330"/>
            <a:ext cx="56430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9"/>
          <p:cNvSpPr txBox="1"/>
          <p:nvPr>
            <p:ph idx="5" type="subTitle"/>
          </p:nvPr>
        </p:nvSpPr>
        <p:spPr>
          <a:xfrm>
            <a:off x="1057325" y="4125899"/>
            <a:ext cx="564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057325" y="1770650"/>
            <a:ext cx="47730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/>
        </p:nvSpPr>
        <p:spPr>
          <a:xfrm>
            <a:off x="1057325" y="3563950"/>
            <a:ext cx="4773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,</a:t>
            </a: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,</a:t>
            </a:r>
            <a:r>
              <a:rPr lang="en" sz="12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endParaRPr b="1" sz="1200" u="sng">
              <a:solidFill>
                <a:schemeClr val="dk1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1057325" y="670425"/>
            <a:ext cx="4773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48450"/>
            <a:ext cx="77040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4785773" y="1709326"/>
            <a:ext cx="36450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720000" y="1709326"/>
            <a:ext cx="36450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720000" y="1304225"/>
            <a:ext cx="3645000" cy="4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785773" y="1304225"/>
            <a:ext cx="3645000" cy="4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1057325" y="1347250"/>
            <a:ext cx="62664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38" name="Google Shape;38;p7"/>
          <p:cNvCxnSpPr/>
          <p:nvPr/>
        </p:nvCxnSpPr>
        <p:spPr>
          <a:xfrm rot="10800000">
            <a:off x="-3000" y="7167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1057325" y="1525675"/>
            <a:ext cx="58551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" y="2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117720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5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117720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1374650" y="763450"/>
            <a:ext cx="6394800" cy="487800"/>
          </a:xfrm>
          <a:prstGeom prst="rect">
            <a:avLst/>
          </a:prstGeom>
          <a:solidFill>
            <a:srgbClr val="F5EDE9">
              <a:alpha val="15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5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Krona One"/>
              <a:buNone/>
              <a:defRPr b="1" sz="225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●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iramit"/>
              <a:buChar char="○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iramit"/>
              <a:buChar char="■"/>
              <a:defRPr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Limgi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201" name="Google Shape;201;p33"/>
          <p:cNvSpPr txBox="1"/>
          <p:nvPr>
            <p:ph idx="1" type="subTitle"/>
          </p:nvPr>
        </p:nvSpPr>
        <p:spPr>
          <a:xfrm>
            <a:off x="1057325" y="3658075"/>
            <a:ext cx="6128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 Firmin - Etienne Paita - Owen Ancelot</a:t>
            </a:r>
            <a:endParaRPr/>
          </a:p>
        </p:txBody>
      </p:sp>
      <p:cxnSp>
        <p:nvCxnSpPr>
          <p:cNvPr id="202" name="Google Shape;202;p33"/>
          <p:cNvCxnSpPr/>
          <p:nvPr/>
        </p:nvCxnSpPr>
        <p:spPr>
          <a:xfrm>
            <a:off x="904925" y="989125"/>
            <a:ext cx="0" cy="42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Monstres</a:t>
            </a:r>
            <a:endParaRPr/>
          </a:p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720075" y="2854475"/>
            <a:ext cx="23352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vendeur de glace corrompu par les monstres des limbes et qui lance depuis des glaces à la vanille.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Dégâts :</a:t>
            </a:r>
            <a:r>
              <a:rPr lang="en"/>
              <a:t> 0.5 </a:t>
            </a:r>
            <a:endParaRPr/>
          </a:p>
        </p:txBody>
      </p:sp>
      <p:sp>
        <p:nvSpPr>
          <p:cNvPr id="265" name="Google Shape;265;p42"/>
          <p:cNvSpPr txBox="1"/>
          <p:nvPr>
            <p:ph idx="2" type="subTitle"/>
          </p:nvPr>
        </p:nvSpPr>
        <p:spPr>
          <a:xfrm>
            <a:off x="3404500" y="2854475"/>
            <a:ext cx="2335200" cy="16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fils de bourreau qui est arrivé très jeune dans les limbes. Il est maintenant armé d’une faux et près à tuer quiconque croisera sa route.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Dégâts :</a:t>
            </a:r>
            <a:r>
              <a:rPr lang="en"/>
              <a:t> 1</a:t>
            </a:r>
            <a:endParaRPr/>
          </a:p>
        </p:txBody>
      </p:sp>
      <p:sp>
        <p:nvSpPr>
          <p:cNvPr id="266" name="Google Shape;266;p42"/>
          <p:cNvSpPr txBox="1"/>
          <p:nvPr>
            <p:ph idx="3" type="subTitle"/>
          </p:nvPr>
        </p:nvSpPr>
        <p:spPr>
          <a:xfrm>
            <a:off x="608891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créature </a:t>
            </a:r>
            <a:r>
              <a:rPr lang="en"/>
              <a:t>mystérieuse </a:t>
            </a:r>
            <a:r>
              <a:rPr lang="en"/>
              <a:t>qui tombe sur les joueurs qui ont le malheur de passer en dessous.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Dégâts :</a:t>
            </a:r>
            <a:r>
              <a:rPr lang="en"/>
              <a:t> 0.5 </a:t>
            </a:r>
            <a:endParaRPr/>
          </a:p>
        </p:txBody>
      </p:sp>
      <p:sp>
        <p:nvSpPr>
          <p:cNvPr id="267" name="Google Shape;267;p42"/>
          <p:cNvSpPr txBox="1"/>
          <p:nvPr>
            <p:ph idx="4" type="subTitle"/>
          </p:nvPr>
        </p:nvSpPr>
        <p:spPr>
          <a:xfrm>
            <a:off x="720075" y="2101775"/>
            <a:ext cx="23352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IceCream Monster</a:t>
            </a:r>
            <a:endParaRPr/>
          </a:p>
        </p:txBody>
      </p:sp>
      <p:sp>
        <p:nvSpPr>
          <p:cNvPr id="268" name="Google Shape;268;p42"/>
          <p:cNvSpPr txBox="1"/>
          <p:nvPr>
            <p:ph idx="5" type="subTitle"/>
          </p:nvPr>
        </p:nvSpPr>
        <p:spPr>
          <a:xfrm>
            <a:off x="3404492" y="2101778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mower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>
            <p:ph idx="6" type="subTitle"/>
          </p:nvPr>
        </p:nvSpPr>
        <p:spPr>
          <a:xfrm>
            <a:off x="6088912" y="2101776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slurp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50526" l="12126" r="76123" t="0"/>
          <a:stretch/>
        </p:blipFill>
        <p:spPr>
          <a:xfrm>
            <a:off x="1413150" y="1116800"/>
            <a:ext cx="949050" cy="8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4">
            <a:alphaModFix/>
          </a:blip>
          <a:srcRect b="88256" l="0" r="73931" t="0"/>
          <a:stretch/>
        </p:blipFill>
        <p:spPr>
          <a:xfrm>
            <a:off x="4133568" y="1212500"/>
            <a:ext cx="877057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 rotWithShape="1">
          <a:blip r:embed="rId5">
            <a:alphaModFix/>
          </a:blip>
          <a:srcRect b="10" l="5025" r="90899" t="0"/>
          <a:stretch/>
        </p:blipFill>
        <p:spPr>
          <a:xfrm>
            <a:off x="6934200" y="1416750"/>
            <a:ext cx="644600" cy="3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1057325" y="2714475"/>
            <a:ext cx="82572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Décors et interactions</a:t>
            </a:r>
            <a:endParaRPr/>
          </a:p>
        </p:txBody>
      </p:sp>
      <p:sp>
        <p:nvSpPr>
          <p:cNvPr id="278" name="Google Shape;278;p43"/>
          <p:cNvSpPr txBox="1"/>
          <p:nvPr>
            <p:ph idx="2" type="title"/>
          </p:nvPr>
        </p:nvSpPr>
        <p:spPr>
          <a:xfrm>
            <a:off x="1057325" y="1040425"/>
            <a:ext cx="24018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79" name="Google Shape;279;p43"/>
          <p:cNvCxnSpPr/>
          <p:nvPr/>
        </p:nvCxnSpPr>
        <p:spPr>
          <a:xfrm>
            <a:off x="904925" y="1338250"/>
            <a:ext cx="0" cy="386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Décors intéractif</a:t>
            </a:r>
            <a:endParaRPr/>
          </a:p>
        </p:txBody>
      </p:sp>
      <p:sp>
        <p:nvSpPr>
          <p:cNvPr id="285" name="Google Shape;285;p44"/>
          <p:cNvSpPr txBox="1"/>
          <p:nvPr>
            <p:ph idx="1" type="subTitle"/>
          </p:nvPr>
        </p:nvSpPr>
        <p:spPr>
          <a:xfrm>
            <a:off x="720075" y="2854475"/>
            <a:ext cx="2335200" cy="1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plante doté de piques gigantesques qui applique des </a:t>
            </a:r>
            <a:r>
              <a:rPr lang="en"/>
              <a:t>dégâts</a:t>
            </a:r>
            <a:r>
              <a:rPr lang="en"/>
              <a:t> aux joueurs s’approchant trop près.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Dégâts :</a:t>
            </a:r>
            <a:r>
              <a:rPr lang="en"/>
              <a:t> 0.5 </a:t>
            </a:r>
            <a:endParaRPr/>
          </a:p>
        </p:txBody>
      </p:sp>
      <p:sp>
        <p:nvSpPr>
          <p:cNvPr id="286" name="Google Shape;286;p44"/>
          <p:cNvSpPr txBox="1"/>
          <p:nvPr>
            <p:ph idx="2" type="subTitle"/>
          </p:nvPr>
        </p:nvSpPr>
        <p:spPr>
          <a:xfrm>
            <a:off x="340449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plante spécial qui </a:t>
            </a:r>
            <a:r>
              <a:rPr lang="en"/>
              <a:t>projette le joueur dans les airs.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Jumper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 txBox="1"/>
          <p:nvPr>
            <p:ph idx="3" type="subTitle"/>
          </p:nvPr>
        </p:nvSpPr>
        <p:spPr>
          <a:xfrm>
            <a:off x="6088912" y="2854475"/>
            <a:ext cx="2335200" cy="14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fleur de lotus qui donnera à notre personnage des informations sur la disparition de son frère.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Changement de zone</a:t>
            </a:r>
            <a:endParaRPr/>
          </a:p>
        </p:txBody>
      </p:sp>
      <p:sp>
        <p:nvSpPr>
          <p:cNvPr id="288" name="Google Shape;288;p44"/>
          <p:cNvSpPr txBox="1"/>
          <p:nvPr>
            <p:ph idx="4" type="subTitle"/>
          </p:nvPr>
        </p:nvSpPr>
        <p:spPr>
          <a:xfrm>
            <a:off x="720075" y="2101775"/>
            <a:ext cx="23352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 piquante</a:t>
            </a:r>
            <a:endParaRPr/>
          </a:p>
        </p:txBody>
      </p:sp>
      <p:sp>
        <p:nvSpPr>
          <p:cNvPr id="289" name="Google Shape;289;p44"/>
          <p:cNvSpPr txBox="1"/>
          <p:nvPr>
            <p:ph idx="5" type="subTitle"/>
          </p:nvPr>
        </p:nvSpPr>
        <p:spPr>
          <a:xfrm>
            <a:off x="3404492" y="2101778"/>
            <a:ext cx="23352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 sautante</a:t>
            </a:r>
            <a:endParaRPr/>
          </a:p>
        </p:txBody>
      </p:sp>
      <p:sp>
        <p:nvSpPr>
          <p:cNvPr id="290" name="Google Shape;290;p44"/>
          <p:cNvSpPr txBox="1"/>
          <p:nvPr>
            <p:ph idx="6" type="subTitle"/>
          </p:nvPr>
        </p:nvSpPr>
        <p:spPr>
          <a:xfrm>
            <a:off x="6088925" y="2441075"/>
            <a:ext cx="23352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Fleur de lotus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50" y="1194963"/>
            <a:ext cx="1704450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625" y="993300"/>
            <a:ext cx="1132925" cy="11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037" y="993300"/>
            <a:ext cx="1132925" cy="11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idx="2" type="title"/>
          </p:nvPr>
        </p:nvSpPr>
        <p:spPr>
          <a:xfrm>
            <a:off x="2198100" y="1687950"/>
            <a:ext cx="47478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1491525" y="1981625"/>
            <a:ext cx="6527700" cy="12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Merci pour votre écoute !</a:t>
            </a:r>
            <a:endParaRPr sz="4900"/>
          </a:p>
        </p:txBody>
      </p:sp>
      <p:cxnSp>
        <p:nvCxnSpPr>
          <p:cNvPr id="304" name="Google Shape;304;p46"/>
          <p:cNvCxnSpPr/>
          <p:nvPr/>
        </p:nvCxnSpPr>
        <p:spPr>
          <a:xfrm>
            <a:off x="904925" y="2152825"/>
            <a:ext cx="0" cy="304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 sz="2250"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950" y="1017725"/>
            <a:ext cx="42660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Histoire</a:t>
            </a:r>
            <a:endParaRPr/>
          </a:p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1336900" y="2192900"/>
            <a:ext cx="6020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E6EDF3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Le jeu se base sur un joueur appelé Saly qui cherche un </a:t>
            </a:r>
            <a:r>
              <a:rPr i="1" lang="en" sz="1200">
                <a:solidFill>
                  <a:srgbClr val="E6EDF3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îlot</a:t>
            </a:r>
            <a:r>
              <a:rPr i="1" lang="en" sz="1200">
                <a:solidFill>
                  <a:srgbClr val="E6EDF3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 de fleur de lotus car il y trouvera des informations sur la disparition de son frère. Pour y accéder, il devra affronter différents boss, faire preuve d'intelligence face à des casses têtes et surtout montrer de la patience pour arriver à ses fins.</a:t>
            </a:r>
            <a:endParaRPr i="1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25" y="1557075"/>
            <a:ext cx="84955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600" y="3028750"/>
            <a:ext cx="849550" cy="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36"/>
          <p:cNvCxnSpPr/>
          <p:nvPr/>
        </p:nvCxnSpPr>
        <p:spPr>
          <a:xfrm>
            <a:off x="904925" y="1710625"/>
            <a:ext cx="0" cy="3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222" name="Google Shape;222;p36"/>
          <p:cNvSpPr txBox="1"/>
          <p:nvPr>
            <p:ph type="title"/>
          </p:nvPr>
        </p:nvSpPr>
        <p:spPr>
          <a:xfrm>
            <a:off x="1054000" y="294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Avancée</a:t>
            </a:r>
            <a:endParaRPr/>
          </a:p>
        </p:txBody>
      </p:sp>
      <p:sp>
        <p:nvSpPr>
          <p:cNvPr id="223" name="Google Shape;223;p36"/>
          <p:cNvSpPr txBox="1"/>
          <p:nvPr>
            <p:ph idx="4294967295" type="body"/>
          </p:nvPr>
        </p:nvSpPr>
        <p:spPr>
          <a:xfrm>
            <a:off x="1054000" y="798250"/>
            <a:ext cx="43494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3 niveaux de difficultés croissante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Player qui se déplace avec des animations + possibilité de tirer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Gestion de la vie dans les différents niveaux (récupération/perte à travers des items/monstres)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Gestion de la musique sur les différents niveaux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Inversion de gravité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Boss/Monstre animé qui causent plusieurs dégâts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Grimper/Pousser des objets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/>
              <a:t>Gestion du déplacement et du saut par un joystick et des boutons</a:t>
            </a:r>
            <a:endParaRPr sz="120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475" y="1772225"/>
            <a:ext cx="2224650" cy="19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1057325" y="2714475"/>
            <a:ext cx="50193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NIVEAUX</a:t>
            </a:r>
            <a:endParaRPr/>
          </a:p>
        </p:txBody>
      </p:sp>
      <p:sp>
        <p:nvSpPr>
          <p:cNvPr id="230" name="Google Shape;230;p37"/>
          <p:cNvSpPr txBox="1"/>
          <p:nvPr>
            <p:ph idx="1" type="subTitle"/>
          </p:nvPr>
        </p:nvSpPr>
        <p:spPr>
          <a:xfrm>
            <a:off x="1057325" y="3485350"/>
            <a:ext cx="5019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Les 3 levels</a:t>
            </a:r>
            <a:endParaRPr/>
          </a:p>
        </p:txBody>
      </p:sp>
      <p:sp>
        <p:nvSpPr>
          <p:cNvPr id="231" name="Google Shape;231;p37"/>
          <p:cNvSpPr txBox="1"/>
          <p:nvPr>
            <p:ph idx="2" type="title"/>
          </p:nvPr>
        </p:nvSpPr>
        <p:spPr>
          <a:xfrm>
            <a:off x="1057325" y="1040425"/>
            <a:ext cx="20721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32" name="Google Shape;232;p37"/>
          <p:cNvCxnSpPr/>
          <p:nvPr/>
        </p:nvCxnSpPr>
        <p:spPr>
          <a:xfrm>
            <a:off x="904925" y="1338250"/>
            <a:ext cx="0" cy="386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</a:t>
            </a:r>
            <a:endParaRPr sz="2250"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875"/>
            <a:ext cx="8839202" cy="250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</a:t>
            </a:r>
            <a:endParaRPr sz="2250"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25" y="978075"/>
            <a:ext cx="6032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</a:t>
            </a:r>
            <a:endParaRPr sz="2250"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125" y="936325"/>
            <a:ext cx="524621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1057325" y="2714475"/>
            <a:ext cx="6412200" cy="7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MONSTRES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subTitle"/>
          </p:nvPr>
        </p:nvSpPr>
        <p:spPr>
          <a:xfrm>
            <a:off x="1057325" y="3485350"/>
            <a:ext cx="50193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Les différents monstres du jeu</a:t>
            </a:r>
            <a:endParaRPr/>
          </a:p>
        </p:txBody>
      </p:sp>
      <p:sp>
        <p:nvSpPr>
          <p:cNvPr id="257" name="Google Shape;257;p41"/>
          <p:cNvSpPr txBox="1"/>
          <p:nvPr>
            <p:ph idx="2" type="title"/>
          </p:nvPr>
        </p:nvSpPr>
        <p:spPr>
          <a:xfrm>
            <a:off x="1057325" y="1040425"/>
            <a:ext cx="2401800" cy="16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8" name="Google Shape;258;p41"/>
          <p:cNvCxnSpPr/>
          <p:nvPr/>
        </p:nvCxnSpPr>
        <p:spPr>
          <a:xfrm>
            <a:off x="904925" y="1338250"/>
            <a:ext cx="0" cy="386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sychological Perspective of the Devil Thesis Defense by Slidesgo">
  <a:themeElements>
    <a:clrScheme name="Simple Light">
      <a:dk1>
        <a:srgbClr val="F5EDE9"/>
      </a:dk1>
      <a:lt1>
        <a:srgbClr val="E44C54"/>
      </a:lt1>
      <a:dk2>
        <a:srgbClr val="1D1D1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ED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